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31" r:id="rId2"/>
    <p:sldId id="333" r:id="rId3"/>
    <p:sldId id="348" r:id="rId4"/>
    <p:sldId id="349" r:id="rId5"/>
    <p:sldId id="350" r:id="rId6"/>
    <p:sldId id="351" r:id="rId7"/>
    <p:sldId id="318" r:id="rId8"/>
    <p:sldId id="339" r:id="rId9"/>
    <p:sldId id="317" r:id="rId10"/>
    <p:sldId id="314" r:id="rId11"/>
    <p:sldId id="315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85" d="100"/>
          <a:sy n="85" d="100"/>
        </p:scale>
        <p:origin x="374" y="5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4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02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26" name="Picture 2" descr="Barclays logo and symbol, meaning, history, PNG">
            <a:extLst>
              <a:ext uri="{FF2B5EF4-FFF2-40B4-BE49-F238E27FC236}">
                <a16:creationId xmlns:a16="http://schemas.microsoft.com/office/drawing/2014/main" id="{07BF31B7-E8FE-6A75-C66A-8A75474A4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34" y="928280"/>
            <a:ext cx="3078461" cy="173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02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3633" y="1199320"/>
            <a:ext cx="11101595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>
                <a:solidFill>
                  <a:schemeClr val="bg1"/>
                </a:solidFill>
              </a:rPr>
              <a:t>TD</a:t>
            </a:r>
            <a:endParaRPr lang="en-IN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41183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6517" y="5362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71B002D6-7CE1-4103-94C2-CF6BDFBB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06780" y="6453336"/>
            <a:ext cx="274360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45197409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6517" y="5362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71B002D6-7CE1-4103-94C2-CF6BDFBB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06780" y="6453336"/>
            <a:ext cx="274360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71026812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6517" y="5362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71B002D6-7CE1-4103-94C2-CF6BDFBB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06780" y="6453336"/>
            <a:ext cx="274360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7578187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6517" y="53623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71B002D6-7CE1-4103-94C2-CF6BDFBB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06780" y="6453336"/>
            <a:ext cx="274360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2278542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34172" y="2924944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02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735" y="332657"/>
            <a:ext cx="10741943" cy="605500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75542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46528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9938</TotalTime>
  <Words>159</Words>
  <Application>Microsoft Office PowerPoint</Application>
  <PresentationFormat>Custom</PresentationFormat>
  <Paragraphs>42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Arial Bold</vt:lpstr>
      <vt:lpstr>Calibri</vt:lpstr>
      <vt:lpstr>Cooper Black</vt:lpstr>
      <vt:lpstr>Patua One</vt:lpstr>
      <vt:lpstr>Office Theme</vt:lpstr>
      <vt:lpstr>PowerPoint Presentation</vt:lpstr>
      <vt:lpstr>PowerPoint Presentation</vt:lpstr>
      <vt:lpstr>Title</vt:lpstr>
      <vt:lpstr>Title</vt:lpstr>
      <vt:lpstr>Title</vt:lpstr>
      <vt:lpstr>Title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Anubhav Oberoy</cp:lastModifiedBy>
  <cp:revision>306</cp:revision>
  <dcterms:created xsi:type="dcterms:W3CDTF">2013-09-12T13:05:01Z</dcterms:created>
  <dcterms:modified xsi:type="dcterms:W3CDTF">2022-05-26T09:17:10Z</dcterms:modified>
</cp:coreProperties>
</file>